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ahoma" panose="020B0604030504040204" pitchFamily="3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A"/>
    <a:srgbClr val="00AEBD"/>
    <a:srgbClr val="555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>
        <p:scale>
          <a:sx n="95" d="100"/>
          <a:sy n="95" d="100"/>
        </p:scale>
        <p:origin x="1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03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319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003023" y="1600200"/>
            <a:ext cx="6658498" cy="3397870"/>
          </a:xfrm>
          <a:custGeom>
            <a:avLst/>
            <a:gdLst/>
            <a:ahLst/>
            <a:cxnLst/>
            <a:rect l="l" t="t" r="r" b="b"/>
            <a:pathLst>
              <a:path w="6658498" h="3397870" extrusionOk="0">
                <a:moveTo>
                  <a:pt x="6394" y="923846"/>
                </a:moveTo>
                <a:cubicBezTo>
                  <a:pt x="71984" y="391410"/>
                  <a:pt x="604420" y="146413"/>
                  <a:pt x="1268035" y="32595"/>
                </a:cubicBezTo>
                <a:cubicBezTo>
                  <a:pt x="1931650" y="-81223"/>
                  <a:pt x="3197149" y="130981"/>
                  <a:pt x="3988086" y="240940"/>
                </a:cubicBezTo>
                <a:cubicBezTo>
                  <a:pt x="4779023" y="350899"/>
                  <a:pt x="5575746" y="491724"/>
                  <a:pt x="6013655" y="692352"/>
                </a:cubicBezTo>
                <a:cubicBezTo>
                  <a:pt x="6451564" y="892980"/>
                  <a:pt x="6779514" y="999082"/>
                  <a:pt x="6615539" y="1444707"/>
                </a:cubicBezTo>
                <a:cubicBezTo>
                  <a:pt x="6451564" y="1890332"/>
                  <a:pt x="5647123" y="3159689"/>
                  <a:pt x="5029807" y="3366104"/>
                </a:cubicBezTo>
                <a:cubicBezTo>
                  <a:pt x="4412491" y="3572519"/>
                  <a:pt x="3604192" y="2706347"/>
                  <a:pt x="2911640" y="2683198"/>
                </a:cubicBezTo>
                <a:cubicBezTo>
                  <a:pt x="2219088" y="2660049"/>
                  <a:pt x="1358704" y="3522363"/>
                  <a:pt x="874496" y="3227208"/>
                </a:cubicBezTo>
                <a:cubicBezTo>
                  <a:pt x="390288" y="2932054"/>
                  <a:pt x="-59196" y="1456282"/>
                  <a:pt x="6394" y="923846"/>
                </a:cubicBezTo>
                <a:close/>
              </a:path>
            </a:pathLst>
          </a:cu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3761667" y="2587555"/>
            <a:ext cx="4668666" cy="84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 </a:t>
            </a:r>
            <a:r>
              <a:rPr lang="en-US" sz="4800" b="1"/>
              <a:t>IOT Project</a:t>
            </a:r>
            <a:endParaRPr sz="4800" b="1">
              <a:solidFill>
                <a:srgbClr val="F2F2F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399073" y="5629825"/>
            <a:ext cx="7866398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ahoma"/>
              <a:buNone/>
            </a:pPr>
            <a:r>
              <a:rPr lang="en-US" sz="1800" b="1" i="0" u="none" strike="noStrike" cap="none">
                <a:solidFill>
                  <a:srgbClr val="262626"/>
                </a:solidFill>
                <a:latin typeface="Tahoma"/>
                <a:ea typeface="Tahoma"/>
                <a:cs typeface="Tahoma"/>
                <a:sym typeface="Tahoma"/>
              </a:rPr>
              <a:t>Name: Meshal Fahad Almubarak &amp; Abdulrahman Alshwerakh</a:t>
            </a:r>
            <a:endParaRPr sz="1800" b="1" i="0" u="none" strike="noStrike" cap="none">
              <a:solidFill>
                <a:srgbClr val="26262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" name="Google Shape;87;p13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50603" y="53318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Defined the Problem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3677639" y="1314282"/>
            <a:ext cx="4080229" cy="4080230"/>
            <a:chOff x="1187827" y="262497"/>
            <a:chExt cx="4080229" cy="4080230"/>
          </a:xfrm>
        </p:grpSpPr>
        <p:sp>
          <p:nvSpPr>
            <p:cNvPr id="95" name="Google Shape;95;p14"/>
            <p:cNvSpPr/>
            <p:nvPr/>
          </p:nvSpPr>
          <p:spPr>
            <a:xfrm>
              <a:off x="1187827" y="262497"/>
              <a:ext cx="1994062" cy="1994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1771874" y="846544"/>
              <a:ext cx="1410015" cy="141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170675" bIns="170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5400000">
              <a:off x="3273994" y="262497"/>
              <a:ext cx="1994062" cy="1994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3273994" y="846544"/>
              <a:ext cx="1410015" cy="141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170675" bIns="170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</a:t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0800000">
              <a:off x="3273994" y="2348664"/>
              <a:ext cx="1994062" cy="1994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3273994" y="2348664"/>
              <a:ext cx="1410015" cy="141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 dirty="0"/>
            </a:p>
          </p:txBody>
        </p:sp>
        <p:sp>
          <p:nvSpPr>
            <p:cNvPr id="101" name="Google Shape;101;p14"/>
            <p:cNvSpPr/>
            <p:nvPr/>
          </p:nvSpPr>
          <p:spPr>
            <a:xfrm rot="-5400000">
              <a:off x="1187827" y="2358605"/>
              <a:ext cx="1994062" cy="19741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1775992" y="2348665"/>
              <a:ext cx="1395957" cy="1410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Crowded</a:t>
              </a:r>
              <a:r>
                <a:rPr lang="en-US" sz="3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83701" y="1888142"/>
              <a:ext cx="688481" cy="5986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D9D9D9"/>
            </a:solidFill>
            <a:ln w="12700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4"/>
            <p:cNvSpPr/>
            <p:nvPr/>
          </p:nvSpPr>
          <p:spPr>
            <a:xfrm rot="10800000">
              <a:off x="2883701" y="2118403"/>
              <a:ext cx="688481" cy="5986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00ADBC"/>
            </a:solidFill>
            <a:ln w="12700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" name="Google Shape;105;p14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850603" y="53318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Steps to solve problem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-2288011" y="329740"/>
            <a:ext cx="11545240" cy="5724470"/>
            <a:chOff x="-4806179" y="-736613"/>
            <a:chExt cx="11545240" cy="5724470"/>
          </a:xfrm>
        </p:grpSpPr>
        <p:sp>
          <p:nvSpPr>
            <p:cNvPr id="113" name="Google Shape;113;p15"/>
            <p:cNvSpPr/>
            <p:nvPr/>
          </p:nvSpPr>
          <p:spPr>
            <a:xfrm>
              <a:off x="-4806179" y="-736613"/>
              <a:ext cx="5724470" cy="5724470"/>
            </a:xfrm>
            <a:prstGeom prst="blockArc">
              <a:avLst>
                <a:gd name="adj1" fmla="val 18900000"/>
                <a:gd name="adj2" fmla="val 2700000"/>
                <a:gd name="adj3" fmla="val 377"/>
              </a:avLst>
            </a:prstGeom>
            <a:noFill/>
            <a:ln w="12700" cap="flat" cmpd="sng">
              <a:solidFill>
                <a:srgbClr val="D9D9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80913" y="326835"/>
              <a:ext cx="6258148" cy="654011"/>
            </a:xfrm>
            <a:prstGeom prst="rect">
              <a:avLst/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480913" y="326835"/>
              <a:ext cx="6258148" cy="654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100" tIns="86350" rIns="86350" bIns="8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lang="en-US" sz="3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Determine the problem.</a:t>
              </a:r>
              <a:endPara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2156" y="245084"/>
              <a:ext cx="817514" cy="817514"/>
            </a:xfrm>
            <a:prstGeom prst="ellipse">
              <a:avLst/>
            </a:prstGeom>
            <a:solidFill>
              <a:srgbClr val="D9D9D9"/>
            </a:solidFill>
            <a:ln w="12700" cap="flat" cmpd="sng">
              <a:solidFill>
                <a:srgbClr val="00AEB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855873" y="1308022"/>
              <a:ext cx="5883188" cy="654011"/>
            </a:xfrm>
            <a:prstGeom prst="rect">
              <a:avLst/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855873" y="1308022"/>
              <a:ext cx="5883188" cy="654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100" tIns="86350" rIns="86350" bIns="8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lang="en-US" sz="3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Determine the objective.</a:t>
              </a:r>
              <a:endPara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47116" y="1226271"/>
              <a:ext cx="817514" cy="817514"/>
            </a:xfrm>
            <a:prstGeom prst="ellipse">
              <a:avLst/>
            </a:prstGeom>
            <a:solidFill>
              <a:srgbClr val="D9D9D9"/>
            </a:solidFill>
            <a:ln w="12700" cap="flat" cmpd="sng">
              <a:solidFill>
                <a:srgbClr val="00AEB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55873" y="2289209"/>
              <a:ext cx="5883188" cy="654011"/>
            </a:xfrm>
            <a:prstGeom prst="rect">
              <a:avLst/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855873" y="2289209"/>
              <a:ext cx="5883188" cy="654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100" tIns="86350" rIns="86350" bIns="8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lang="en-US" sz="3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 the method.</a:t>
              </a:r>
              <a:endPara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47116" y="2207457"/>
              <a:ext cx="817514" cy="817514"/>
            </a:xfrm>
            <a:prstGeom prst="ellipse">
              <a:avLst/>
            </a:prstGeom>
            <a:solidFill>
              <a:srgbClr val="D9D9D9"/>
            </a:solidFill>
            <a:ln w="12700" cap="flat" cmpd="sng">
              <a:solidFill>
                <a:srgbClr val="00AEB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80913" y="3270396"/>
              <a:ext cx="6258148" cy="654011"/>
            </a:xfrm>
            <a:prstGeom prst="rect">
              <a:avLst/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480913" y="3270396"/>
              <a:ext cx="6258148" cy="6540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100" tIns="86350" rIns="86350" bIns="8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lang="en-US" sz="3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 the Components will use.</a:t>
              </a:r>
              <a:endPara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72156" y="3188644"/>
              <a:ext cx="817514" cy="817514"/>
            </a:xfrm>
            <a:prstGeom prst="ellipse">
              <a:avLst/>
            </a:prstGeom>
            <a:solidFill>
              <a:srgbClr val="D9D9D9"/>
            </a:solidFill>
            <a:ln w="12700" cap="flat" cmpd="sng">
              <a:solidFill>
                <a:srgbClr val="00AEB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6" name="Google Shape;126;p15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838200" y="537745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Components </a:t>
            </a:r>
            <a:endParaRPr dirty="0"/>
          </a:p>
        </p:txBody>
      </p:sp>
      <p:sp>
        <p:nvSpPr>
          <p:cNvPr id="132" name="Google Shape;132;p16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6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3937032" y="712318"/>
            <a:ext cx="6391979" cy="4902757"/>
            <a:chOff x="1030518" y="931"/>
            <a:chExt cx="6391979" cy="4902757"/>
          </a:xfrm>
        </p:grpSpPr>
        <p:sp>
          <p:nvSpPr>
            <p:cNvPr id="135" name="Google Shape;135;p16"/>
            <p:cNvSpPr/>
            <p:nvPr/>
          </p:nvSpPr>
          <p:spPr>
            <a:xfrm rot="5400000">
              <a:off x="3646924" y="119065"/>
              <a:ext cx="1817451" cy="158118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4011459" y="284150"/>
              <a:ext cx="1088380" cy="125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eader</a:t>
              </a:r>
              <a:endParaRPr dirty="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5394222" y="364421"/>
              <a:ext cx="2028275" cy="1090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rot="5400000">
              <a:off x="1939247" y="119065"/>
              <a:ext cx="1817451" cy="158118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2303782" y="284150"/>
              <a:ext cx="1088380" cy="125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oor</a:t>
              </a:r>
              <a:endParaRPr dirty="0"/>
            </a:p>
          </p:txBody>
        </p:sp>
        <p:sp>
          <p:nvSpPr>
            <p:cNvPr id="140" name="Google Shape;140;p16"/>
            <p:cNvSpPr/>
            <p:nvPr/>
          </p:nvSpPr>
          <p:spPr>
            <a:xfrm rot="5400000">
              <a:off x="2789814" y="1661718"/>
              <a:ext cx="1817451" cy="158118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3154349" y="1826803"/>
              <a:ext cx="1088380" cy="125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SBC</a:t>
              </a:r>
              <a:endParaRPr dirty="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030518" y="1907074"/>
              <a:ext cx="1661157" cy="1090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 rot="5400000">
              <a:off x="4497492" y="1661718"/>
              <a:ext cx="1817451" cy="158118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4862027" y="1826803"/>
              <a:ext cx="1088380" cy="125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Motion sensor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 rot="5400000">
              <a:off x="3646924" y="3204371"/>
              <a:ext cx="1817451" cy="158118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4011459" y="3369456"/>
              <a:ext cx="1088380" cy="125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Home getaway</a:t>
              </a:r>
              <a:endParaRPr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 rot="5400000">
              <a:off x="1939247" y="3204371"/>
              <a:ext cx="1817451" cy="158118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2303782" y="3369456"/>
              <a:ext cx="1088380" cy="1251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528982" y="712356"/>
            <a:ext cx="6392004" cy="4902706"/>
            <a:chOff x="1030518" y="931"/>
            <a:chExt cx="6392004" cy="4902706"/>
          </a:xfrm>
        </p:grpSpPr>
        <p:sp>
          <p:nvSpPr>
            <p:cNvPr id="150" name="Google Shape;150;p16"/>
            <p:cNvSpPr/>
            <p:nvPr/>
          </p:nvSpPr>
          <p:spPr>
            <a:xfrm rot="5400000">
              <a:off x="3646891" y="118981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4011459" y="284150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</a:t>
              </a:r>
              <a:endParaRPr dirty="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394222" y="364421"/>
              <a:ext cx="20283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rot="5400000">
              <a:off x="1939214" y="118981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2303782" y="284150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Smart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phone</a:t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 rot="5400000">
              <a:off x="2789780" y="1661633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3154349" y="1826803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dirty="0"/>
                <a:t>Camera</a:t>
              </a:r>
              <a:endParaRPr sz="2000" dirty="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30518" y="1907074"/>
              <a:ext cx="1661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 rot="5400000">
              <a:off x="4497459" y="1661633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4862027" y="1826803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 Card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 rot="5400000">
              <a:off x="3646891" y="3204287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4011459" y="3369456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Laptop</a:t>
              </a:r>
              <a:endParaRPr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 rot="5400000">
              <a:off x="1939214" y="3204287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2303782" y="3369456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Speaker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5647757" y="712343"/>
            <a:ext cx="6392004" cy="4902706"/>
            <a:chOff x="1030518" y="931"/>
            <a:chExt cx="6392004" cy="4902706"/>
          </a:xfrm>
        </p:grpSpPr>
        <p:sp>
          <p:nvSpPr>
            <p:cNvPr id="165" name="Google Shape;165;p16"/>
            <p:cNvSpPr/>
            <p:nvPr/>
          </p:nvSpPr>
          <p:spPr>
            <a:xfrm rot="5400000">
              <a:off x="3646891" y="118981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4011459" y="284150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</a:rPr>
                <a:t>Trip Sensor</a:t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5394222" y="364421"/>
              <a:ext cx="20283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030518" y="1907074"/>
              <a:ext cx="1661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 rot="5400000">
              <a:off x="4497459" y="1661633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EB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4862027" y="1826803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Access Point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 rot="5400000">
              <a:off x="3646891" y="3204287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AEB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4011459" y="3369456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Multi Switch</a:t>
              </a:r>
              <a:endParaRPr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-2921568" y="1075833"/>
            <a:ext cx="6392004" cy="2996563"/>
            <a:chOff x="1030518" y="364421"/>
            <a:chExt cx="6392004" cy="2996563"/>
          </a:xfrm>
        </p:grpSpPr>
        <p:sp>
          <p:nvSpPr>
            <p:cNvPr id="174" name="Google Shape;174;p16"/>
            <p:cNvSpPr/>
            <p:nvPr/>
          </p:nvSpPr>
          <p:spPr>
            <a:xfrm>
              <a:off x="5394222" y="364421"/>
              <a:ext cx="20283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1030518" y="1907074"/>
              <a:ext cx="1661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 rot="5400000">
              <a:off x="4497459" y="1661633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4862027" y="1826803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Wireless LAN Control</a:t>
              </a: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173;p16">
            <a:extLst>
              <a:ext uri="{FF2B5EF4-FFF2-40B4-BE49-F238E27FC236}">
                <a16:creationId xmlns:a16="http://schemas.microsoft.com/office/drawing/2014/main" id="{954CB514-6D6C-FE4A-873A-9CD2157AF41E}"/>
              </a:ext>
            </a:extLst>
          </p:cNvPr>
          <p:cNvGrpSpPr/>
          <p:nvPr/>
        </p:nvGrpSpPr>
        <p:grpSpPr>
          <a:xfrm>
            <a:off x="-2769168" y="1228233"/>
            <a:ext cx="6392004" cy="2633153"/>
            <a:chOff x="1030518" y="364421"/>
            <a:chExt cx="6392004" cy="2633153"/>
          </a:xfrm>
        </p:grpSpPr>
        <p:sp>
          <p:nvSpPr>
            <p:cNvPr id="55" name="Google Shape;174;p16">
              <a:extLst>
                <a:ext uri="{FF2B5EF4-FFF2-40B4-BE49-F238E27FC236}">
                  <a16:creationId xmlns:a16="http://schemas.microsoft.com/office/drawing/2014/main" id="{E4D7EE39-E507-8D4E-AE70-500F828ED32D}"/>
                </a:ext>
              </a:extLst>
            </p:cNvPr>
            <p:cNvSpPr/>
            <p:nvPr/>
          </p:nvSpPr>
          <p:spPr>
            <a:xfrm>
              <a:off x="5394222" y="364421"/>
              <a:ext cx="20283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;p16">
              <a:extLst>
                <a:ext uri="{FF2B5EF4-FFF2-40B4-BE49-F238E27FC236}">
                  <a16:creationId xmlns:a16="http://schemas.microsoft.com/office/drawing/2014/main" id="{4F69D11F-7C74-8541-BDE6-A46688E50E1E}"/>
                </a:ext>
              </a:extLst>
            </p:cNvPr>
            <p:cNvSpPr/>
            <p:nvPr/>
          </p:nvSpPr>
          <p:spPr>
            <a:xfrm>
              <a:off x="1030518" y="1907074"/>
              <a:ext cx="1661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73;p16">
            <a:extLst>
              <a:ext uri="{FF2B5EF4-FFF2-40B4-BE49-F238E27FC236}">
                <a16:creationId xmlns:a16="http://schemas.microsoft.com/office/drawing/2014/main" id="{AE8786C0-5969-CF48-8F1A-A1DF79E0538C}"/>
              </a:ext>
            </a:extLst>
          </p:cNvPr>
          <p:cNvGrpSpPr/>
          <p:nvPr/>
        </p:nvGrpSpPr>
        <p:grpSpPr>
          <a:xfrm>
            <a:off x="6496729" y="2609989"/>
            <a:ext cx="6392004" cy="2996563"/>
            <a:chOff x="1030518" y="364421"/>
            <a:chExt cx="6392004" cy="2996563"/>
          </a:xfrm>
        </p:grpSpPr>
        <p:sp>
          <p:nvSpPr>
            <p:cNvPr id="61" name="Google Shape;174;p16">
              <a:extLst>
                <a:ext uri="{FF2B5EF4-FFF2-40B4-BE49-F238E27FC236}">
                  <a16:creationId xmlns:a16="http://schemas.microsoft.com/office/drawing/2014/main" id="{8C17EB03-2253-FD43-B30C-42512FC32569}"/>
                </a:ext>
              </a:extLst>
            </p:cNvPr>
            <p:cNvSpPr/>
            <p:nvPr/>
          </p:nvSpPr>
          <p:spPr>
            <a:xfrm>
              <a:off x="5394222" y="364421"/>
              <a:ext cx="20283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;p16">
              <a:extLst>
                <a:ext uri="{FF2B5EF4-FFF2-40B4-BE49-F238E27FC236}">
                  <a16:creationId xmlns:a16="http://schemas.microsoft.com/office/drawing/2014/main" id="{E77A9EF8-B62F-D047-BDD2-395069CC0F30}"/>
                </a:ext>
              </a:extLst>
            </p:cNvPr>
            <p:cNvSpPr/>
            <p:nvPr/>
          </p:nvSpPr>
          <p:spPr>
            <a:xfrm>
              <a:off x="1030518" y="1907074"/>
              <a:ext cx="1661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6;p16">
              <a:extLst>
                <a:ext uri="{FF2B5EF4-FFF2-40B4-BE49-F238E27FC236}">
                  <a16:creationId xmlns:a16="http://schemas.microsoft.com/office/drawing/2014/main" id="{12BB9807-196A-1445-B6D6-F98698AB4C99}"/>
                </a:ext>
              </a:extLst>
            </p:cNvPr>
            <p:cNvSpPr/>
            <p:nvPr/>
          </p:nvSpPr>
          <p:spPr>
            <a:xfrm rot="5400000">
              <a:off x="4497459" y="1661633"/>
              <a:ext cx="1817400" cy="15813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77;p16">
              <a:extLst>
                <a:ext uri="{FF2B5EF4-FFF2-40B4-BE49-F238E27FC236}">
                  <a16:creationId xmlns:a16="http://schemas.microsoft.com/office/drawing/2014/main" id="{166E3586-7478-2D49-B2CB-7466624E134F}"/>
                </a:ext>
              </a:extLst>
            </p:cNvPr>
            <p:cNvSpPr txBox="1"/>
            <p:nvPr/>
          </p:nvSpPr>
          <p:spPr>
            <a:xfrm>
              <a:off x="4862027" y="1826803"/>
              <a:ext cx="1088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Alarm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838199" y="53409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Final diagram  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17"/>
          <p:cNvGrpSpPr/>
          <p:nvPr/>
        </p:nvGrpSpPr>
        <p:grpSpPr>
          <a:xfrm>
            <a:off x="3401478" y="1605667"/>
            <a:ext cx="4764927" cy="4073627"/>
            <a:chOff x="919536" y="23609"/>
            <a:chExt cx="4764927" cy="4073627"/>
          </a:xfrm>
        </p:grpSpPr>
        <p:sp>
          <p:nvSpPr>
            <p:cNvPr id="190" name="Google Shape;190;p17"/>
            <p:cNvSpPr/>
            <p:nvPr/>
          </p:nvSpPr>
          <p:spPr>
            <a:xfrm rot="5400000">
              <a:off x="1201648" y="1203984"/>
              <a:ext cx="1064820" cy="121226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19536" y="23609"/>
              <a:ext cx="1792530" cy="1254713"/>
            </a:xfrm>
            <a:prstGeom prst="roundRect">
              <a:avLst>
                <a:gd name="adj" fmla="val 166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980797" y="84870"/>
              <a:ext cx="1670008" cy="1132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en-US" sz="3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Security gate</a:t>
              </a:r>
              <a:endParaRPr dirty="0"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712066" y="143275"/>
              <a:ext cx="1303716" cy="1014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5400000">
              <a:off x="2687847" y="2613441"/>
              <a:ext cx="1064820" cy="121226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D9D9D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2405734" y="1433066"/>
              <a:ext cx="1792530" cy="1254713"/>
            </a:xfrm>
            <a:prstGeom prst="roundRect">
              <a:avLst>
                <a:gd name="adj" fmla="val 166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 txBox="1"/>
            <p:nvPr/>
          </p:nvSpPr>
          <p:spPr>
            <a:xfrm>
              <a:off x="2466995" y="1494327"/>
              <a:ext cx="1670008" cy="1132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Passport gate</a:t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198265" y="1552732"/>
              <a:ext cx="1303716" cy="1014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891933" y="2842523"/>
              <a:ext cx="1792530" cy="1254713"/>
            </a:xfrm>
            <a:prstGeom prst="roundRect">
              <a:avLst>
                <a:gd name="adj" fmla="val 16670"/>
              </a:avLst>
            </a:prstGeom>
            <a:solidFill>
              <a:srgbClr val="00ADB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3953194" y="2903784"/>
              <a:ext cx="1670008" cy="1132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en-US" sz="31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Plane gate</a:t>
              </a:r>
              <a:endParaRPr/>
            </a:p>
          </p:txBody>
        </p:sp>
      </p:grpSp>
      <p:pic>
        <p:nvPicPr>
          <p:cNvPr id="200" name="Google Shape;200;p17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838200" y="53774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Result </a:t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8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4">
            <a:alphaModFix/>
          </a:blip>
          <a:srcRect t="14118" r="1136" b="18428"/>
          <a:stretch/>
        </p:blipFill>
        <p:spPr>
          <a:xfrm>
            <a:off x="536125" y="927525"/>
            <a:ext cx="10369700" cy="44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838200" y="53774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End points </a:t>
            </a:r>
            <a:endParaRPr dirty="0"/>
          </a:p>
        </p:txBody>
      </p:sp>
      <p:sp>
        <p:nvSpPr>
          <p:cNvPr id="206" name="Google Shape;206;p18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8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Cctv camera security surveillance system Vector Image">
            <a:extLst>
              <a:ext uri="{FF2B5EF4-FFF2-40B4-BE49-F238E27FC236}">
                <a16:creationId xmlns:a16="http://schemas.microsoft.com/office/drawing/2014/main" id="{C2AEBE24-9815-A148-94E0-4B633798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05" b="81364" l="7700" r="92200">
                        <a14:foregroundMark x1="11600" y1="22614" x2="16500" y2="17500"/>
                        <a14:foregroundMark x1="24300" y1="20682" x2="15200" y2="23977"/>
                        <a14:foregroundMark x1="24300" y1="19659" x2="22900" y2="17159"/>
                        <a14:foregroundMark x1="28700" y1="18295" x2="8000" y2="28977"/>
                        <a14:foregroundMark x1="8000" y1="28977" x2="16300" y2="28523"/>
                        <a14:foregroundMark x1="27300" y1="30682" x2="27600" y2="30909"/>
                        <a14:foregroundMark x1="21000" y1="16136" x2="19000" y2="15341"/>
                        <a14:foregroundMark x1="33900" y1="13636" x2="58100" y2="9205"/>
                        <a14:foregroundMark x1="58100" y1="9205" x2="73900" y2="13977"/>
                        <a14:foregroundMark x1="20100" y1="19659" x2="17900" y2="17159"/>
                        <a14:foregroundMark x1="22100" y1="20682" x2="24500" y2="19091"/>
                        <a14:foregroundMark x1="21800" y1="19091" x2="23700" y2="18750"/>
                        <a14:foregroundMark x1="20700" y1="17955" x2="19000" y2="15000"/>
                        <a14:foregroundMark x1="86000" y1="55227" x2="92300" y2="77273"/>
                        <a14:foregroundMark x1="92300" y1="77273" x2="81300" y2="73523"/>
                        <a14:foregroundMark x1="81300" y1="81364" x2="91000" y2="80568"/>
                        <a14:foregroundMark x1="23400" y1="17500" x2="7700" y2="2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525" b="13410"/>
          <a:stretch/>
        </p:blipFill>
        <p:spPr bwMode="auto">
          <a:xfrm>
            <a:off x="1578174" y="2146776"/>
            <a:ext cx="1886862" cy="1645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enovo IdeaPad 5i (15) Intel | 15 powerful and affordable laptop | Lenovo  India">
            <a:extLst>
              <a:ext uri="{FF2B5EF4-FFF2-40B4-BE49-F238E27FC236}">
                <a16:creationId xmlns:a16="http://schemas.microsoft.com/office/drawing/2014/main" id="{F27C6D82-3FA9-784E-9325-6AC03635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98" y="767211"/>
            <a:ext cx="2466094" cy="1849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3.56mhz Rfid Id Card Scan Qr Code Rfid Card Printing - Buy Rfid Card  Printing,Rfid Card Encoder,Rfid Id Card Product on Alibaba.com">
            <a:extLst>
              <a:ext uri="{FF2B5EF4-FFF2-40B4-BE49-F238E27FC236}">
                <a16:creationId xmlns:a16="http://schemas.microsoft.com/office/drawing/2014/main" id="{10E88D80-F61E-144C-9FBE-63D8BD30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402" b="72249" l="23461" r="77870">
                        <a14:foregroundMark x1="75541" y1="40351" x2="75208" y2="32536"/>
                        <a14:foregroundMark x1="76206" y1="38915" x2="77038" y2="42105"/>
                        <a14:foregroundMark x1="62729" y1="72089" x2="65724" y2="71770"/>
                        <a14:foregroundMark x1="26622" y1="32855" x2="26123" y2="41946"/>
                        <a14:foregroundMark x1="23627" y1="30781" x2="24958" y2="38437"/>
                        <a14:foregroundMark x1="38769" y1="25678" x2="45424" y2="24721"/>
                        <a14:foregroundMark x1="77371" y1="33971" x2="77870" y2="33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18494" r="16977" b="21441"/>
          <a:stretch/>
        </p:blipFill>
        <p:spPr bwMode="auto">
          <a:xfrm>
            <a:off x="4247902" y="3174133"/>
            <a:ext cx="1775349" cy="1759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0C77CB-DA4F-EB4E-A71F-7555EA07A7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02" b="89911" l="9889" r="89972">
                        <a14:foregroundMark x1="16295" y1="10089" x2="36072" y2="8902"/>
                        <a14:foregroundMark x1="36072" y1="8902" x2="45822" y2="12611"/>
                        <a14:foregroundMark x1="45125" y1="12166" x2="50696" y2="28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0819" y="3015758"/>
            <a:ext cx="2442713" cy="2293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Best phone 2021: the top smartphones to buy right now - The Verge">
            <a:extLst>
              <a:ext uri="{FF2B5EF4-FFF2-40B4-BE49-F238E27FC236}">
                <a16:creationId xmlns:a16="http://schemas.microsoft.com/office/drawing/2014/main" id="{64C6031E-9049-6C48-B589-56D4731F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99" y="470618"/>
            <a:ext cx="2442755" cy="244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3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838200" y="53774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/>
              <a:t>More focus </a:t>
            </a:r>
            <a:endParaRPr dirty="0"/>
          </a:p>
        </p:txBody>
      </p:sp>
      <p:sp>
        <p:nvSpPr>
          <p:cNvPr id="206" name="Google Shape;206;p18"/>
          <p:cNvSpPr/>
          <p:nvPr/>
        </p:nvSpPr>
        <p:spPr>
          <a:xfrm>
            <a:off x="0" y="5349501"/>
            <a:ext cx="838200" cy="1325563"/>
          </a:xfrm>
          <a:prstGeom prst="rect">
            <a:avLst/>
          </a:pr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8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1F77AD-1907-8443-B826-497D62FAA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6" t="20385" r="24640" b="25586"/>
          <a:stretch/>
        </p:blipFill>
        <p:spPr>
          <a:xfrm>
            <a:off x="0" y="1636641"/>
            <a:ext cx="6845240" cy="3391601"/>
          </a:xfrm>
          <a:prstGeom prst="rect">
            <a:avLst/>
          </a:prstGeom>
        </p:spPr>
      </p:pic>
      <p:pic>
        <p:nvPicPr>
          <p:cNvPr id="16" name="Picture 1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8319045-299D-9943-8E84-B0452BF9B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4" t="21575" r="24890" b="32942"/>
          <a:stretch/>
        </p:blipFill>
        <p:spPr>
          <a:xfrm>
            <a:off x="6815417" y="3223227"/>
            <a:ext cx="5224336" cy="2201264"/>
          </a:xfrm>
          <a:prstGeom prst="rect">
            <a:avLst/>
          </a:prstGeom>
        </p:spPr>
      </p:pic>
      <p:pic>
        <p:nvPicPr>
          <p:cNvPr id="18" name="Picture 1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4A92FD6-44AC-0F4F-AB69-818B189E63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83" t="21260" r="24882" b="34095"/>
          <a:stretch/>
        </p:blipFill>
        <p:spPr>
          <a:xfrm>
            <a:off x="6845241" y="974972"/>
            <a:ext cx="5194512" cy="214615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C45D88-8709-5D4E-A5CB-A97906DB7CBF}"/>
              </a:ext>
            </a:extLst>
          </p:cNvPr>
          <p:cNvCxnSpPr>
            <a:cxnSpLocks/>
          </p:cNvCxnSpPr>
          <p:nvPr/>
        </p:nvCxnSpPr>
        <p:spPr>
          <a:xfrm>
            <a:off x="6815416" y="1052093"/>
            <a:ext cx="0" cy="4372398"/>
          </a:xfrm>
          <a:prstGeom prst="line">
            <a:avLst/>
          </a:prstGeom>
          <a:ln w="85725">
            <a:solidFill>
              <a:srgbClr val="00A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3B9E9F-D297-374F-83C4-1E73A76ED7DB}"/>
              </a:ext>
            </a:extLst>
          </p:cNvPr>
          <p:cNvCxnSpPr>
            <a:cxnSpLocks/>
          </p:cNvCxnSpPr>
          <p:nvPr/>
        </p:nvCxnSpPr>
        <p:spPr>
          <a:xfrm flipV="1">
            <a:off x="6815416" y="3173077"/>
            <a:ext cx="5376584" cy="12714"/>
          </a:xfrm>
          <a:prstGeom prst="line">
            <a:avLst/>
          </a:prstGeom>
          <a:ln w="85725">
            <a:solidFill>
              <a:srgbClr val="00A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B39FE84-8738-9B48-A6FF-0A75B17B479B}"/>
              </a:ext>
            </a:extLst>
          </p:cNvPr>
          <p:cNvSpPr/>
          <p:nvPr/>
        </p:nvSpPr>
        <p:spPr>
          <a:xfrm>
            <a:off x="6845240" y="3223227"/>
            <a:ext cx="632012" cy="661669"/>
          </a:xfrm>
          <a:prstGeom prst="ellipse">
            <a:avLst/>
          </a:prstGeom>
          <a:solidFill>
            <a:srgbClr val="00AEBD"/>
          </a:solidFill>
          <a:ln>
            <a:solidFill>
              <a:srgbClr val="CBC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400" dirty="0"/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F92380-0F06-9346-8D71-9D89948CB350}"/>
              </a:ext>
            </a:extLst>
          </p:cNvPr>
          <p:cNvSpPr/>
          <p:nvPr/>
        </p:nvSpPr>
        <p:spPr>
          <a:xfrm>
            <a:off x="6845240" y="771840"/>
            <a:ext cx="632012" cy="661669"/>
          </a:xfrm>
          <a:prstGeom prst="ellipse">
            <a:avLst/>
          </a:prstGeom>
          <a:solidFill>
            <a:srgbClr val="00AEBD"/>
          </a:solidFill>
          <a:ln>
            <a:solidFill>
              <a:srgbClr val="CBC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400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DB3F7BA-07D3-A849-B248-2B9099EB2BD3}"/>
              </a:ext>
            </a:extLst>
          </p:cNvPr>
          <p:cNvSpPr/>
          <p:nvPr/>
        </p:nvSpPr>
        <p:spPr>
          <a:xfrm>
            <a:off x="206188" y="771840"/>
            <a:ext cx="632012" cy="661669"/>
          </a:xfrm>
          <a:prstGeom prst="ellipse">
            <a:avLst/>
          </a:prstGeom>
          <a:solidFill>
            <a:srgbClr val="00AEBD"/>
          </a:solidFill>
          <a:ln>
            <a:solidFill>
              <a:srgbClr val="CBC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A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616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/>
          <p:nvPr/>
        </p:nvSpPr>
        <p:spPr>
          <a:xfrm>
            <a:off x="3003023" y="1600200"/>
            <a:ext cx="6658498" cy="3397870"/>
          </a:xfrm>
          <a:custGeom>
            <a:avLst/>
            <a:gdLst/>
            <a:ahLst/>
            <a:cxnLst/>
            <a:rect l="l" t="t" r="r" b="b"/>
            <a:pathLst>
              <a:path w="6658498" h="3397870" extrusionOk="0">
                <a:moveTo>
                  <a:pt x="6394" y="923846"/>
                </a:moveTo>
                <a:cubicBezTo>
                  <a:pt x="71984" y="391410"/>
                  <a:pt x="604420" y="146413"/>
                  <a:pt x="1268035" y="32595"/>
                </a:cubicBezTo>
                <a:cubicBezTo>
                  <a:pt x="1931650" y="-81223"/>
                  <a:pt x="3197149" y="130981"/>
                  <a:pt x="3988086" y="240940"/>
                </a:cubicBezTo>
                <a:cubicBezTo>
                  <a:pt x="4779023" y="350899"/>
                  <a:pt x="5575746" y="491724"/>
                  <a:pt x="6013655" y="692352"/>
                </a:cubicBezTo>
                <a:cubicBezTo>
                  <a:pt x="6451564" y="892980"/>
                  <a:pt x="6779514" y="999082"/>
                  <a:pt x="6615539" y="1444707"/>
                </a:cubicBezTo>
                <a:cubicBezTo>
                  <a:pt x="6451564" y="1890332"/>
                  <a:pt x="5647123" y="3159689"/>
                  <a:pt x="5029807" y="3366104"/>
                </a:cubicBezTo>
                <a:cubicBezTo>
                  <a:pt x="4412491" y="3572519"/>
                  <a:pt x="3604192" y="2706347"/>
                  <a:pt x="2911640" y="2683198"/>
                </a:cubicBezTo>
                <a:cubicBezTo>
                  <a:pt x="2219088" y="2660049"/>
                  <a:pt x="1358704" y="3522363"/>
                  <a:pt x="874496" y="3227208"/>
                </a:cubicBezTo>
                <a:cubicBezTo>
                  <a:pt x="390288" y="2932054"/>
                  <a:pt x="-59196" y="1456282"/>
                  <a:pt x="6394" y="923846"/>
                </a:cubicBezTo>
                <a:close/>
              </a:path>
            </a:pathLst>
          </a:custGeom>
          <a:solidFill>
            <a:srgbClr val="00AD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ctrTitle"/>
          </p:nvPr>
        </p:nvSpPr>
        <p:spPr>
          <a:xfrm>
            <a:off x="2339788" y="2489200"/>
            <a:ext cx="7512424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800"/>
              <a:buFont typeface="Tahoma"/>
              <a:buNone/>
            </a:pPr>
            <a:r>
              <a:rPr lang="en-US" sz="4800" b="1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rPr>
              <a:t>Thank You!</a:t>
            </a:r>
            <a:endParaRPr/>
          </a:p>
        </p:txBody>
      </p:sp>
      <p:pic>
        <p:nvPicPr>
          <p:cNvPr id="215" name="Google Shape;215;p19" descr="الاتحاد السعودي للامن السيبراني والبرمجة والدرونز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3658" y="31130"/>
            <a:ext cx="2466094" cy="102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86</Words>
  <Application>Microsoft Macintosh PowerPoint</Application>
  <PresentationFormat>Widescreen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Tahoma</vt:lpstr>
      <vt:lpstr>Office Theme</vt:lpstr>
      <vt:lpstr> IOT Project</vt:lpstr>
      <vt:lpstr>Defined the Problem</vt:lpstr>
      <vt:lpstr>Steps to solve problem</vt:lpstr>
      <vt:lpstr>Components </vt:lpstr>
      <vt:lpstr>Final diagram  </vt:lpstr>
      <vt:lpstr>Result </vt:lpstr>
      <vt:lpstr>End points </vt:lpstr>
      <vt:lpstr>More focus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IOT Project</dc:title>
  <cp:lastModifiedBy>mesh66f@gmail.com</cp:lastModifiedBy>
  <cp:revision>2</cp:revision>
  <dcterms:modified xsi:type="dcterms:W3CDTF">2022-01-09T08:59:16Z</dcterms:modified>
</cp:coreProperties>
</file>